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7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9678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24522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52186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6452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42675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6119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225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19097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38032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87268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17961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418F-E980-4B76-BFC9-6E2F5B441551}" type="datetimeFigureOut">
              <a:rPr lang="da-DK" smtClean="0"/>
              <a:t>18-05-2024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B3C2A-8EE9-47B0-82D4-0D8A7DE9606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6651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9" t="7556" r="21898" b="11601"/>
          <a:stretch/>
        </p:blipFill>
        <p:spPr bwMode="auto">
          <a:xfrm>
            <a:off x="1835696" y="410697"/>
            <a:ext cx="5688632" cy="603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Parkering forbudt, Reflekstype 3, Ø 50 cm, 2-sidet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5" t="12193" r="12105" b="13507"/>
          <a:stretch/>
        </p:blipFill>
        <p:spPr bwMode="auto">
          <a:xfrm>
            <a:off x="4454100" y="4149080"/>
            <a:ext cx="467173" cy="46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Kombinationstegning 7"/>
          <p:cNvSpPr/>
          <p:nvPr/>
        </p:nvSpPr>
        <p:spPr>
          <a:xfrm>
            <a:off x="2296886" y="1567543"/>
            <a:ext cx="4234543" cy="4876800"/>
          </a:xfrm>
          <a:custGeom>
            <a:avLst/>
            <a:gdLst>
              <a:gd name="connsiteX0" fmla="*/ 2177143 w 4234543"/>
              <a:gd name="connsiteY0" fmla="*/ 4876800 h 4876800"/>
              <a:gd name="connsiteX1" fmla="*/ 2623457 w 4234543"/>
              <a:gd name="connsiteY1" fmla="*/ 4637314 h 4876800"/>
              <a:gd name="connsiteX2" fmla="*/ 3200400 w 4234543"/>
              <a:gd name="connsiteY2" fmla="*/ 4386943 h 4876800"/>
              <a:gd name="connsiteX3" fmla="*/ 3788228 w 4234543"/>
              <a:gd name="connsiteY3" fmla="*/ 4125686 h 4876800"/>
              <a:gd name="connsiteX4" fmla="*/ 4158343 w 4234543"/>
              <a:gd name="connsiteY4" fmla="*/ 3973286 h 4876800"/>
              <a:gd name="connsiteX5" fmla="*/ 4234543 w 4234543"/>
              <a:gd name="connsiteY5" fmla="*/ 3864428 h 4876800"/>
              <a:gd name="connsiteX6" fmla="*/ 1273628 w 4234543"/>
              <a:gd name="connsiteY6" fmla="*/ 0 h 4876800"/>
              <a:gd name="connsiteX7" fmla="*/ 0 w 4234543"/>
              <a:gd name="connsiteY7" fmla="*/ 892628 h 4876800"/>
              <a:gd name="connsiteX8" fmla="*/ 555171 w 4234543"/>
              <a:gd name="connsiteY8" fmla="*/ 1589314 h 4876800"/>
              <a:gd name="connsiteX9" fmla="*/ 957943 w 4234543"/>
              <a:gd name="connsiteY9" fmla="*/ 2645228 h 4876800"/>
              <a:gd name="connsiteX10" fmla="*/ 2253343 w 4234543"/>
              <a:gd name="connsiteY10" fmla="*/ 4278086 h 4876800"/>
              <a:gd name="connsiteX11" fmla="*/ 2416628 w 4234543"/>
              <a:gd name="connsiteY11" fmla="*/ 4278086 h 4876800"/>
              <a:gd name="connsiteX12" fmla="*/ 3679371 w 4234543"/>
              <a:gd name="connsiteY12" fmla="*/ 3374571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4543" h="4876800">
                <a:moveTo>
                  <a:pt x="2177143" y="4876800"/>
                </a:moveTo>
                <a:lnTo>
                  <a:pt x="2623457" y="4637314"/>
                </a:lnTo>
                <a:lnTo>
                  <a:pt x="3200400" y="4386943"/>
                </a:lnTo>
                <a:lnTo>
                  <a:pt x="3788228" y="4125686"/>
                </a:lnTo>
                <a:lnTo>
                  <a:pt x="4158343" y="3973286"/>
                </a:lnTo>
                <a:lnTo>
                  <a:pt x="4234543" y="3864428"/>
                </a:lnTo>
                <a:lnTo>
                  <a:pt x="1273628" y="0"/>
                </a:lnTo>
                <a:lnTo>
                  <a:pt x="0" y="892628"/>
                </a:lnTo>
                <a:lnTo>
                  <a:pt x="555171" y="1589314"/>
                </a:lnTo>
                <a:lnTo>
                  <a:pt x="957943" y="2645228"/>
                </a:lnTo>
                <a:lnTo>
                  <a:pt x="2253343" y="4278086"/>
                </a:lnTo>
                <a:lnTo>
                  <a:pt x="2416628" y="4278086"/>
                </a:lnTo>
                <a:lnTo>
                  <a:pt x="3679371" y="3374571"/>
                </a:lnTo>
              </a:path>
            </a:pathLst>
          </a:cu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/>
        </p:nvCxnSpPr>
        <p:spPr>
          <a:xfrm>
            <a:off x="3923928" y="5013176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Lige forbindelse 11"/>
          <p:cNvCxnSpPr/>
          <p:nvPr/>
        </p:nvCxnSpPr>
        <p:spPr>
          <a:xfrm>
            <a:off x="3923928" y="5013176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/>
        </p:nvCxnSpPr>
        <p:spPr>
          <a:xfrm flipV="1">
            <a:off x="3923928" y="3933055"/>
            <a:ext cx="1368152" cy="108012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4" descr="Parkering forbudt, Reflekstype 3, Ø 50 cm, 2-sidet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5" t="12193" r="12105" b="13507"/>
          <a:stretch/>
        </p:blipFill>
        <p:spPr bwMode="auto">
          <a:xfrm>
            <a:off x="4948115" y="5236789"/>
            <a:ext cx="467173" cy="46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Parkering forbudt, Reflekstype 3, Ø 50 cm, 2-sidet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5" t="12193" r="12105" b="13507"/>
          <a:stretch/>
        </p:blipFill>
        <p:spPr bwMode="auto">
          <a:xfrm>
            <a:off x="3997914" y="5236789"/>
            <a:ext cx="467173" cy="46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arkering forbudt, Reflekstype 3, Ø 50 cm, 2-sidet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5" t="12193" r="12105" b="13507"/>
          <a:stretch/>
        </p:blipFill>
        <p:spPr bwMode="auto">
          <a:xfrm>
            <a:off x="3203848" y="4239529"/>
            <a:ext cx="467173" cy="46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Parkering forbudt, Reflekstype 3, Ø 50 cm, 2-sidet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5" t="12193" r="12105" b="13507"/>
          <a:stretch/>
        </p:blipFill>
        <p:spPr bwMode="auto">
          <a:xfrm>
            <a:off x="7645491" y="440176"/>
            <a:ext cx="467173" cy="46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boks 1"/>
          <p:cNvSpPr txBox="1"/>
          <p:nvPr/>
        </p:nvSpPr>
        <p:spPr>
          <a:xfrm>
            <a:off x="147936" y="410697"/>
            <a:ext cx="1687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500" dirty="0" smtClean="0"/>
              <a:t>Kortet viser de ruter, hvor gæster ankommer og afgår ad.</a:t>
            </a:r>
          </a:p>
        </p:txBody>
      </p:sp>
      <p:sp>
        <p:nvSpPr>
          <p:cNvPr id="3" name="Tekstboks 2"/>
          <p:cNvSpPr txBox="1"/>
          <p:nvPr/>
        </p:nvSpPr>
        <p:spPr>
          <a:xfrm>
            <a:off x="7500376" y="972867"/>
            <a:ext cx="168776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MC Klatten har fået tilladelse til at disponere over parkeringspladser omkring indre gårdområde efter aftale med udlejer og Q-park.</a:t>
            </a:r>
          </a:p>
          <a:p>
            <a:endParaRPr lang="da-DK" sz="1400" dirty="0"/>
          </a:p>
          <a:p>
            <a:r>
              <a:rPr lang="da-DK" sz="1400" dirty="0" smtClean="0"/>
              <a:t>Bemærk, at kunder til genbrugsbutikken naturligvis skal have mulighed for at benytte butikkens parkeringspladser i butikkens åbningstid, men opfordres til primært at benytte parkeringspladserne langs sydlige side af butikken. Dette af hensyn til opstilling af borde og stole m.v.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215031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39" t="8701" r="6699" b="11942"/>
          <a:stretch/>
        </p:blipFill>
        <p:spPr bwMode="auto">
          <a:xfrm>
            <a:off x="210276" y="260648"/>
            <a:ext cx="8723448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ktangel 1"/>
          <p:cNvSpPr/>
          <p:nvPr/>
        </p:nvSpPr>
        <p:spPr>
          <a:xfrm rot="3095224">
            <a:off x="3626683" y="5405122"/>
            <a:ext cx="1180889" cy="288032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4" name="Rektangel 3"/>
          <p:cNvSpPr/>
          <p:nvPr/>
        </p:nvSpPr>
        <p:spPr>
          <a:xfrm rot="19268178">
            <a:off x="4744617" y="5480400"/>
            <a:ext cx="2253467" cy="1975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5" name="Rektangel 4"/>
          <p:cNvSpPr/>
          <p:nvPr/>
        </p:nvSpPr>
        <p:spPr>
          <a:xfrm rot="21244294">
            <a:off x="2938014" y="6541777"/>
            <a:ext cx="1625496" cy="24856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6" name="Rektangel 5"/>
          <p:cNvSpPr/>
          <p:nvPr/>
        </p:nvSpPr>
        <p:spPr>
          <a:xfrm rot="19268178">
            <a:off x="3457836" y="3805057"/>
            <a:ext cx="2819463" cy="1975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7" name="Rektangel 6"/>
          <p:cNvSpPr/>
          <p:nvPr/>
        </p:nvSpPr>
        <p:spPr>
          <a:xfrm rot="13774177">
            <a:off x="2430742" y="4017810"/>
            <a:ext cx="1207222" cy="19758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8" name="Rektangel 7"/>
          <p:cNvSpPr/>
          <p:nvPr/>
        </p:nvSpPr>
        <p:spPr>
          <a:xfrm rot="19242026">
            <a:off x="2696417" y="6062258"/>
            <a:ext cx="1271304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Rektangel 8"/>
          <p:cNvSpPr/>
          <p:nvPr/>
        </p:nvSpPr>
        <p:spPr>
          <a:xfrm rot="3095224">
            <a:off x="3072990" y="4885828"/>
            <a:ext cx="391323" cy="16682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0" name="Rektangel 9"/>
          <p:cNvSpPr/>
          <p:nvPr/>
        </p:nvSpPr>
        <p:spPr>
          <a:xfrm rot="3095224">
            <a:off x="2651763" y="4367830"/>
            <a:ext cx="391323" cy="16682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1" name="Rektangel 10"/>
          <p:cNvSpPr/>
          <p:nvPr/>
        </p:nvSpPr>
        <p:spPr>
          <a:xfrm rot="15836006">
            <a:off x="249028" y="2599124"/>
            <a:ext cx="1805021" cy="3148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2" name="Rektangel 11"/>
          <p:cNvSpPr/>
          <p:nvPr/>
        </p:nvSpPr>
        <p:spPr>
          <a:xfrm rot="19758012">
            <a:off x="5398033" y="6006440"/>
            <a:ext cx="1351649" cy="44002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3" name="Tekstboks 2"/>
          <p:cNvSpPr txBox="1"/>
          <p:nvPr/>
        </p:nvSpPr>
        <p:spPr>
          <a:xfrm>
            <a:off x="7380312" y="2731539"/>
            <a:ext cx="1450846" cy="32316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algn="ctr"/>
            <a:r>
              <a:rPr lang="da-DK" sz="1500" b="1" dirty="0" smtClean="0"/>
              <a:t>Gæsteparkering</a:t>
            </a:r>
            <a:endParaRPr lang="da-DK" sz="1500" b="1" dirty="0"/>
          </a:p>
        </p:txBody>
      </p:sp>
      <p:sp>
        <p:nvSpPr>
          <p:cNvPr id="14" name="Tekstboks 13"/>
          <p:cNvSpPr txBox="1"/>
          <p:nvPr/>
        </p:nvSpPr>
        <p:spPr>
          <a:xfrm>
            <a:off x="7380312" y="3097006"/>
            <a:ext cx="1450846" cy="3231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500" b="1" dirty="0" smtClean="0"/>
              <a:t>Klat-Parkering</a:t>
            </a:r>
            <a:endParaRPr lang="da-DK" sz="1500" b="1" dirty="0"/>
          </a:p>
        </p:txBody>
      </p:sp>
      <p:sp>
        <p:nvSpPr>
          <p:cNvPr id="15" name="Tekstboks 14"/>
          <p:cNvSpPr txBox="1"/>
          <p:nvPr/>
        </p:nvSpPr>
        <p:spPr>
          <a:xfrm>
            <a:off x="7380312" y="3465004"/>
            <a:ext cx="1450846" cy="3231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500" b="1" dirty="0" smtClean="0"/>
              <a:t>Unge Parkering</a:t>
            </a:r>
            <a:endParaRPr lang="da-DK" sz="1500" b="1" dirty="0"/>
          </a:p>
        </p:txBody>
      </p:sp>
      <p:sp>
        <p:nvSpPr>
          <p:cNvPr id="16" name="Tekstboks 15"/>
          <p:cNvSpPr txBox="1"/>
          <p:nvPr/>
        </p:nvSpPr>
        <p:spPr>
          <a:xfrm>
            <a:off x="7380312" y="3888369"/>
            <a:ext cx="1450846" cy="323165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500" b="1" dirty="0" smtClean="0"/>
              <a:t>Borde/bænke</a:t>
            </a:r>
            <a:endParaRPr lang="da-DK" sz="1500" b="1" dirty="0"/>
          </a:p>
        </p:txBody>
      </p:sp>
      <p:sp>
        <p:nvSpPr>
          <p:cNvPr id="17" name="Tekstboks 16"/>
          <p:cNvSpPr txBox="1"/>
          <p:nvPr/>
        </p:nvSpPr>
        <p:spPr>
          <a:xfrm>
            <a:off x="7812360" y="4246105"/>
            <a:ext cx="1018797" cy="3231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500" b="1" dirty="0" smtClean="0"/>
              <a:t>Grill</a:t>
            </a:r>
            <a:endParaRPr lang="da-DK" sz="1500" b="1" dirty="0"/>
          </a:p>
        </p:txBody>
      </p:sp>
      <p:sp>
        <p:nvSpPr>
          <p:cNvPr id="18" name="Tekstboks 17"/>
          <p:cNvSpPr txBox="1"/>
          <p:nvPr/>
        </p:nvSpPr>
        <p:spPr>
          <a:xfrm>
            <a:off x="7812360" y="4602520"/>
            <a:ext cx="1009231" cy="3231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500" b="1" dirty="0" smtClean="0"/>
              <a:t>Unge Bod</a:t>
            </a:r>
            <a:endParaRPr lang="da-DK" sz="1500" b="1" dirty="0"/>
          </a:p>
        </p:txBody>
      </p:sp>
    </p:spTree>
    <p:extLst>
      <p:ext uri="{BB962C8B-B14F-4D97-AF65-F5344CB8AC3E}">
        <p14:creationId xmlns:p14="http://schemas.microsoft.com/office/powerpoint/2010/main" val="103475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20" t="7943" r="6013" b="14786"/>
          <a:stretch/>
        </p:blipFill>
        <p:spPr bwMode="auto">
          <a:xfrm>
            <a:off x="191885" y="232910"/>
            <a:ext cx="8760229" cy="6392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pe 7"/>
          <p:cNvGrpSpPr/>
          <p:nvPr/>
        </p:nvGrpSpPr>
        <p:grpSpPr>
          <a:xfrm>
            <a:off x="1994327" y="3100909"/>
            <a:ext cx="462287" cy="720080"/>
            <a:chOff x="2123728" y="1196752"/>
            <a:chExt cx="2160240" cy="2520280"/>
          </a:xfrm>
        </p:grpSpPr>
        <p:sp>
          <p:nvSpPr>
            <p:cNvPr id="9" name="Afrundet rektangel 8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Højrepil 9"/>
            <p:cNvSpPr/>
            <p:nvPr/>
          </p:nvSpPr>
          <p:spPr>
            <a:xfrm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da-DK"/>
            </a:p>
          </p:txBody>
        </p:sp>
        <p:pic>
          <p:nvPicPr>
            <p:cNvPr id="11" name="Billed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12" name="Gruppe 11"/>
          <p:cNvGrpSpPr/>
          <p:nvPr/>
        </p:nvGrpSpPr>
        <p:grpSpPr>
          <a:xfrm>
            <a:off x="3635896" y="2487561"/>
            <a:ext cx="526854" cy="720080"/>
            <a:chOff x="2123728" y="1196752"/>
            <a:chExt cx="2160240" cy="2520280"/>
          </a:xfrm>
        </p:grpSpPr>
        <p:sp>
          <p:nvSpPr>
            <p:cNvPr id="13" name="Afrundet rektangel 12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4" name="Højrepil 13"/>
            <p:cNvSpPr/>
            <p:nvPr/>
          </p:nvSpPr>
          <p:spPr>
            <a:xfrm rot="10800000"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15" name="Billed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16" name="Gruppe 15"/>
          <p:cNvGrpSpPr/>
          <p:nvPr/>
        </p:nvGrpSpPr>
        <p:grpSpPr>
          <a:xfrm>
            <a:off x="3109042" y="1628800"/>
            <a:ext cx="526854" cy="720080"/>
            <a:chOff x="2123728" y="1196752"/>
            <a:chExt cx="2160240" cy="2520280"/>
          </a:xfrm>
        </p:grpSpPr>
        <p:sp>
          <p:nvSpPr>
            <p:cNvPr id="17" name="Afrundet rektangel 16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8" name="Højrepil 17"/>
            <p:cNvSpPr/>
            <p:nvPr/>
          </p:nvSpPr>
          <p:spPr>
            <a:xfrm rot="10800000"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19" name="Billed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20" name="Gruppe 19"/>
          <p:cNvGrpSpPr/>
          <p:nvPr/>
        </p:nvGrpSpPr>
        <p:grpSpPr>
          <a:xfrm>
            <a:off x="3870603" y="5479948"/>
            <a:ext cx="526854" cy="720080"/>
            <a:chOff x="2123728" y="1196752"/>
            <a:chExt cx="2160240" cy="2520280"/>
          </a:xfrm>
        </p:grpSpPr>
        <p:sp>
          <p:nvSpPr>
            <p:cNvPr id="21" name="Afrundet rektangel 20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22" name="Højrepil 21"/>
            <p:cNvSpPr/>
            <p:nvPr/>
          </p:nvSpPr>
          <p:spPr>
            <a:xfrm rot="10800000"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23" name="Billed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24" name="Gruppe 23"/>
          <p:cNvGrpSpPr/>
          <p:nvPr/>
        </p:nvGrpSpPr>
        <p:grpSpPr>
          <a:xfrm>
            <a:off x="4021793" y="4437112"/>
            <a:ext cx="550206" cy="720080"/>
            <a:chOff x="2123728" y="1196752"/>
            <a:chExt cx="2160240" cy="2520280"/>
          </a:xfrm>
        </p:grpSpPr>
        <p:sp>
          <p:nvSpPr>
            <p:cNvPr id="25" name="Afrundet rektangel 24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Højrepil 25"/>
            <p:cNvSpPr/>
            <p:nvPr/>
          </p:nvSpPr>
          <p:spPr>
            <a:xfrm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da-DK"/>
            </a:p>
          </p:txBody>
        </p:sp>
        <p:pic>
          <p:nvPicPr>
            <p:cNvPr id="27" name="Billed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28" name="Gruppe 27"/>
          <p:cNvGrpSpPr/>
          <p:nvPr/>
        </p:nvGrpSpPr>
        <p:grpSpPr>
          <a:xfrm>
            <a:off x="5220072" y="3992159"/>
            <a:ext cx="462287" cy="720080"/>
            <a:chOff x="2123728" y="1196752"/>
            <a:chExt cx="2160240" cy="2520280"/>
          </a:xfrm>
        </p:grpSpPr>
        <p:sp>
          <p:nvSpPr>
            <p:cNvPr id="29" name="Afrundet rektangel 28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Højrepil 29"/>
            <p:cNvSpPr/>
            <p:nvPr/>
          </p:nvSpPr>
          <p:spPr>
            <a:xfrm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da-DK"/>
            </a:p>
          </p:txBody>
        </p:sp>
        <p:pic>
          <p:nvPicPr>
            <p:cNvPr id="31" name="Billed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6255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e 7"/>
          <p:cNvGrpSpPr/>
          <p:nvPr/>
        </p:nvGrpSpPr>
        <p:grpSpPr>
          <a:xfrm>
            <a:off x="827584" y="476672"/>
            <a:ext cx="2160240" cy="2520280"/>
            <a:chOff x="2123728" y="1196752"/>
            <a:chExt cx="2160240" cy="2520280"/>
          </a:xfrm>
        </p:grpSpPr>
        <p:sp>
          <p:nvSpPr>
            <p:cNvPr id="5" name="Afrundet rektangel 4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ÅBENT HUS</a:t>
              </a:r>
            </a:p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MC KLATTEN</a:t>
              </a:r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Højrepil 5"/>
            <p:cNvSpPr/>
            <p:nvPr/>
          </p:nvSpPr>
          <p:spPr>
            <a:xfrm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7" name="Billed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9" name="Gruppe 8"/>
          <p:cNvGrpSpPr/>
          <p:nvPr/>
        </p:nvGrpSpPr>
        <p:grpSpPr>
          <a:xfrm>
            <a:off x="3275855" y="520936"/>
            <a:ext cx="2160240" cy="2520280"/>
            <a:chOff x="2123728" y="1196752"/>
            <a:chExt cx="2160240" cy="2520280"/>
          </a:xfrm>
        </p:grpSpPr>
        <p:sp>
          <p:nvSpPr>
            <p:cNvPr id="10" name="Afrundet rektangel 9"/>
            <p:cNvSpPr/>
            <p:nvPr/>
          </p:nvSpPr>
          <p:spPr>
            <a:xfrm>
              <a:off x="2123728" y="119675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ÅBENT HUS</a:t>
              </a:r>
            </a:p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MC KLATTEN</a:t>
              </a:r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Højrepil 10"/>
            <p:cNvSpPr/>
            <p:nvPr/>
          </p:nvSpPr>
          <p:spPr>
            <a:xfrm rot="10800000">
              <a:off x="2729496" y="1570314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12" name="Billede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060" y="2804792"/>
              <a:ext cx="809575" cy="804104"/>
            </a:xfrm>
            <a:prstGeom prst="rect">
              <a:avLst/>
            </a:prstGeom>
          </p:spPr>
        </p:pic>
      </p:grpSp>
      <p:grpSp>
        <p:nvGrpSpPr>
          <p:cNvPr id="20" name="Gruppe 19"/>
          <p:cNvGrpSpPr/>
          <p:nvPr/>
        </p:nvGrpSpPr>
        <p:grpSpPr>
          <a:xfrm>
            <a:off x="821893" y="3429000"/>
            <a:ext cx="2160240" cy="2520280"/>
            <a:chOff x="821893" y="3429000"/>
            <a:chExt cx="2160240" cy="2520280"/>
          </a:xfrm>
        </p:grpSpPr>
        <p:sp>
          <p:nvSpPr>
            <p:cNvPr id="14" name="Afrundet rektangel 13"/>
            <p:cNvSpPr/>
            <p:nvPr/>
          </p:nvSpPr>
          <p:spPr>
            <a:xfrm>
              <a:off x="821893" y="3429000"/>
              <a:ext cx="2160240" cy="2520280"/>
            </a:xfrm>
            <a:prstGeom prst="roundRect">
              <a:avLst/>
            </a:prstGeom>
            <a:solidFill>
              <a:srgbClr val="0066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0" b="1" dirty="0">
                  <a:solidFill>
                    <a:schemeClr val="bg1"/>
                  </a:solidFill>
                </a:rPr>
                <a:t>P</a:t>
              </a:r>
            </a:p>
          </p:txBody>
        </p:sp>
        <p:pic>
          <p:nvPicPr>
            <p:cNvPr id="16" name="Billed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3573016"/>
              <a:ext cx="657812" cy="653367"/>
            </a:xfrm>
            <a:prstGeom prst="rect">
              <a:avLst/>
            </a:prstGeom>
          </p:spPr>
        </p:pic>
      </p:grpSp>
      <p:grpSp>
        <p:nvGrpSpPr>
          <p:cNvPr id="19" name="Gruppe 18"/>
          <p:cNvGrpSpPr/>
          <p:nvPr/>
        </p:nvGrpSpPr>
        <p:grpSpPr>
          <a:xfrm>
            <a:off x="3256518" y="3429000"/>
            <a:ext cx="2160240" cy="2520280"/>
            <a:chOff x="3491880" y="3429000"/>
            <a:chExt cx="2160240" cy="2520280"/>
          </a:xfrm>
        </p:grpSpPr>
        <p:sp>
          <p:nvSpPr>
            <p:cNvPr id="17" name="Afrundet rektangel 16"/>
            <p:cNvSpPr/>
            <p:nvPr/>
          </p:nvSpPr>
          <p:spPr>
            <a:xfrm>
              <a:off x="3491880" y="3429000"/>
              <a:ext cx="2160240" cy="2520280"/>
            </a:xfrm>
            <a:prstGeom prst="roundRect">
              <a:avLst/>
            </a:prstGeom>
            <a:solidFill>
              <a:srgbClr val="0066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8000" b="1" dirty="0" smtClean="0">
                  <a:solidFill>
                    <a:schemeClr val="bg1"/>
                  </a:solidFill>
                </a:rPr>
                <a:t>U30</a:t>
              </a:r>
            </a:p>
            <a:p>
              <a:pPr algn="ctr"/>
              <a:r>
                <a:rPr lang="da-DK" sz="8000" b="1" dirty="0" smtClean="0">
                  <a:solidFill>
                    <a:schemeClr val="bg1"/>
                  </a:solidFill>
                </a:rPr>
                <a:t>P</a:t>
              </a:r>
              <a:endParaRPr lang="da-DK" sz="8000" b="1" dirty="0">
                <a:solidFill>
                  <a:schemeClr val="bg1"/>
                </a:solidFill>
              </a:endParaRPr>
            </a:p>
          </p:txBody>
        </p:sp>
        <p:pic>
          <p:nvPicPr>
            <p:cNvPr id="18" name="Billed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4969" y="5373215"/>
              <a:ext cx="512816" cy="509351"/>
            </a:xfrm>
            <a:prstGeom prst="rect">
              <a:avLst/>
            </a:prstGeom>
          </p:spPr>
        </p:pic>
      </p:grpSp>
      <p:grpSp>
        <p:nvGrpSpPr>
          <p:cNvPr id="25" name="Gruppe 24"/>
          <p:cNvGrpSpPr/>
          <p:nvPr/>
        </p:nvGrpSpPr>
        <p:grpSpPr>
          <a:xfrm>
            <a:off x="5724126" y="493575"/>
            <a:ext cx="2160240" cy="2520280"/>
            <a:chOff x="5724128" y="570742"/>
            <a:chExt cx="2160240" cy="2520280"/>
          </a:xfrm>
        </p:grpSpPr>
        <p:sp>
          <p:nvSpPr>
            <p:cNvPr id="22" name="Afrundet rektangel 21"/>
            <p:cNvSpPr/>
            <p:nvPr/>
          </p:nvSpPr>
          <p:spPr>
            <a:xfrm>
              <a:off x="5724128" y="57074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UDKØRSEL</a:t>
              </a:r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Højrepil 22"/>
            <p:cNvSpPr/>
            <p:nvPr/>
          </p:nvSpPr>
          <p:spPr>
            <a:xfrm rot="10800000">
              <a:off x="6282846" y="1092550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24" name="Billede 2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9460" y="2178782"/>
              <a:ext cx="809575" cy="804104"/>
            </a:xfrm>
            <a:prstGeom prst="rect">
              <a:avLst/>
            </a:prstGeom>
          </p:spPr>
        </p:pic>
      </p:grpSp>
      <p:grpSp>
        <p:nvGrpSpPr>
          <p:cNvPr id="26" name="Gruppe 25"/>
          <p:cNvGrpSpPr/>
          <p:nvPr/>
        </p:nvGrpSpPr>
        <p:grpSpPr>
          <a:xfrm>
            <a:off x="5724126" y="3429000"/>
            <a:ext cx="2160240" cy="2520280"/>
            <a:chOff x="5724128" y="570742"/>
            <a:chExt cx="2160240" cy="2520280"/>
          </a:xfrm>
        </p:grpSpPr>
        <p:sp>
          <p:nvSpPr>
            <p:cNvPr id="27" name="Afrundet rektangel 26"/>
            <p:cNvSpPr/>
            <p:nvPr/>
          </p:nvSpPr>
          <p:spPr>
            <a:xfrm>
              <a:off x="5724128" y="570742"/>
              <a:ext cx="2160240" cy="25202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2000" b="1" dirty="0" smtClean="0">
                  <a:solidFill>
                    <a:schemeClr val="tx1"/>
                  </a:solidFill>
                </a:rPr>
                <a:t>UDKØRSEL</a:t>
              </a:r>
              <a:endParaRPr lang="da-DK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Højrepil 27"/>
            <p:cNvSpPr/>
            <p:nvPr/>
          </p:nvSpPr>
          <p:spPr>
            <a:xfrm>
              <a:off x="6282846" y="1092550"/>
              <a:ext cx="1042801" cy="484632"/>
            </a:xfrm>
            <a:prstGeom prst="rightArrow">
              <a:avLst>
                <a:gd name="adj1" fmla="val 41015"/>
                <a:gd name="adj2" fmla="val 63477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29" name="Billede 2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9460" y="2178782"/>
              <a:ext cx="809575" cy="8041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4991369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96</Words>
  <Application>Microsoft Office PowerPoint</Application>
  <PresentationFormat>Skærmshow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4</vt:i4>
      </vt:variant>
    </vt:vector>
  </HeadingPairs>
  <TitlesOfParts>
    <vt:vector size="5" baseType="lpstr">
      <vt:lpstr>Kontortema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Hinrich</dc:creator>
  <cp:lastModifiedBy>Hinrich</cp:lastModifiedBy>
  <cp:revision>11</cp:revision>
  <dcterms:created xsi:type="dcterms:W3CDTF">2024-05-18T07:55:58Z</dcterms:created>
  <dcterms:modified xsi:type="dcterms:W3CDTF">2024-05-18T09:40:13Z</dcterms:modified>
</cp:coreProperties>
</file>