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</p:sldIdLst>
  <p:sldSz cx="9601200" cy="12801600" type="A3"/>
  <p:notesSz cx="6858000" cy="9144000"/>
  <p:defaultTextStyle>
    <a:defPPr>
      <a:defRPr lang="da-DK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howGuides="1">
      <p:cViewPr varScale="1">
        <p:scale>
          <a:sx n="44" d="100"/>
          <a:sy n="44" d="100"/>
        </p:scale>
        <p:origin x="-2580" y="-120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20090" y="3976794"/>
            <a:ext cx="8161020" cy="2744047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6115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65570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8429" y="8226214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58429" y="5425865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6447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80060" y="2987041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880610" y="2987041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9258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80060" y="2865544"/>
            <a:ext cx="4242197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80060" y="4059766"/>
            <a:ext cx="4242197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877277" y="2865544"/>
            <a:ext cx="4243864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4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8836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47140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89693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80060" y="509693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753802" y="509694"/>
            <a:ext cx="5367338" cy="10925811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80060" y="2678854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22549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881902" y="1143847"/>
            <a:ext cx="5760720" cy="768096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881902" y="10019031"/>
            <a:ext cx="5760720" cy="1502409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3823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8511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960870" y="512658"/>
            <a:ext cx="2160270" cy="10922847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80060" y="512658"/>
            <a:ext cx="6320790" cy="10922847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4732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800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66A41-17C6-4404-9CD4-2A03CBA82031}" type="datetimeFigureOut">
              <a:rPr lang="da-DK" smtClean="0"/>
              <a:t>09-06-2024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280410" y="11865187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8808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5134E-B4C9-4E0E-8340-3C1DF2D0EFC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3531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ÅBENT HUS</a:t>
            </a:r>
          </a:p>
          <a:p>
            <a:pPr algn="ctr"/>
            <a:r>
              <a:rPr lang="da-DK" sz="5000" b="1" dirty="0" smtClean="0">
                <a:solidFill>
                  <a:schemeClr val="tx1"/>
                </a:solidFill>
              </a:rPr>
              <a:t>MC KLATTEN</a:t>
            </a:r>
            <a:endParaRPr lang="da-DK" sz="5000" b="1" dirty="0">
              <a:solidFill>
                <a:schemeClr val="tx1"/>
              </a:solidFill>
            </a:endParaRPr>
          </a:p>
        </p:txBody>
      </p:sp>
      <p:sp>
        <p:nvSpPr>
          <p:cNvPr id="6" name="Højrepil 5"/>
          <p:cNvSpPr/>
          <p:nvPr/>
        </p:nvSpPr>
        <p:spPr>
          <a:xfrm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97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ÅBENT HUS</a:t>
            </a:r>
          </a:p>
          <a:p>
            <a:pPr algn="ctr"/>
            <a:r>
              <a:rPr lang="da-DK" sz="5000" b="1" dirty="0" smtClean="0">
                <a:solidFill>
                  <a:schemeClr val="tx1"/>
                </a:solidFill>
              </a:rPr>
              <a:t>MC KLATTEN</a:t>
            </a:r>
            <a:endParaRPr lang="da-DK" sz="5000" b="1" dirty="0">
              <a:solidFill>
                <a:schemeClr val="tx1"/>
              </a:solidFill>
            </a:endParaRPr>
          </a:p>
        </p:txBody>
      </p:sp>
      <p:sp>
        <p:nvSpPr>
          <p:cNvPr id="6" name="Højrepil 5"/>
          <p:cNvSpPr/>
          <p:nvPr/>
        </p:nvSpPr>
        <p:spPr>
          <a:xfrm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435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ÅBENT HUS</a:t>
            </a:r>
          </a:p>
          <a:p>
            <a:pPr algn="ctr"/>
            <a:r>
              <a:rPr lang="da-DK" sz="5000" b="1" dirty="0" smtClean="0">
                <a:solidFill>
                  <a:schemeClr val="tx1"/>
                </a:solidFill>
              </a:rPr>
              <a:t>MC KLATTEN</a:t>
            </a:r>
            <a:endParaRPr lang="da-DK" sz="5000" b="1" dirty="0">
              <a:solidFill>
                <a:schemeClr val="tx1"/>
              </a:solidFill>
            </a:endParaRPr>
          </a:p>
        </p:txBody>
      </p:sp>
      <p:sp>
        <p:nvSpPr>
          <p:cNvPr id="6" name="Højrepil 5"/>
          <p:cNvSpPr/>
          <p:nvPr/>
        </p:nvSpPr>
        <p:spPr>
          <a:xfrm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47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ÅBENT HUS</a:t>
            </a:r>
          </a:p>
          <a:p>
            <a:pPr algn="ctr"/>
            <a:r>
              <a:rPr lang="da-DK" sz="5000" b="1" dirty="0" smtClean="0">
                <a:solidFill>
                  <a:schemeClr val="tx1"/>
                </a:solidFill>
              </a:rPr>
              <a:t>MC KLATTEN</a:t>
            </a:r>
            <a:endParaRPr lang="da-DK" sz="5000" b="1" dirty="0">
              <a:solidFill>
                <a:schemeClr val="tx1"/>
              </a:solidFill>
            </a:endParaRPr>
          </a:p>
        </p:txBody>
      </p:sp>
      <p:sp>
        <p:nvSpPr>
          <p:cNvPr id="6" name="Højrepil 5"/>
          <p:cNvSpPr/>
          <p:nvPr/>
        </p:nvSpPr>
        <p:spPr>
          <a:xfrm rot="10800000"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47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ÅBENT HUS</a:t>
            </a:r>
          </a:p>
          <a:p>
            <a:pPr algn="ctr"/>
            <a:r>
              <a:rPr lang="da-DK" sz="5000" b="1" dirty="0" smtClean="0">
                <a:solidFill>
                  <a:schemeClr val="tx1"/>
                </a:solidFill>
              </a:rPr>
              <a:t>MC KLATTEN</a:t>
            </a:r>
            <a:endParaRPr lang="da-DK" sz="5000" b="1" dirty="0">
              <a:solidFill>
                <a:schemeClr val="tx1"/>
              </a:solidFill>
            </a:endParaRPr>
          </a:p>
        </p:txBody>
      </p:sp>
      <p:sp>
        <p:nvSpPr>
          <p:cNvPr id="6" name="Højrepil 5"/>
          <p:cNvSpPr/>
          <p:nvPr/>
        </p:nvSpPr>
        <p:spPr>
          <a:xfrm rot="10800000"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422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ÅBENT HUS</a:t>
            </a:r>
          </a:p>
          <a:p>
            <a:pPr algn="ctr"/>
            <a:r>
              <a:rPr lang="da-DK" sz="5000" b="1" dirty="0" smtClean="0">
                <a:solidFill>
                  <a:schemeClr val="tx1"/>
                </a:solidFill>
              </a:rPr>
              <a:t>MC KLATTEN</a:t>
            </a:r>
            <a:endParaRPr lang="da-DK" sz="5000" b="1" dirty="0">
              <a:solidFill>
                <a:schemeClr val="tx1"/>
              </a:solidFill>
            </a:endParaRPr>
          </a:p>
        </p:txBody>
      </p:sp>
      <p:sp>
        <p:nvSpPr>
          <p:cNvPr id="6" name="Højrepil 5"/>
          <p:cNvSpPr/>
          <p:nvPr/>
        </p:nvSpPr>
        <p:spPr>
          <a:xfrm rot="10800000"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422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UDKØRSEL</a:t>
            </a:r>
          </a:p>
        </p:txBody>
      </p:sp>
      <p:sp>
        <p:nvSpPr>
          <p:cNvPr id="6" name="Højrepil 5"/>
          <p:cNvSpPr/>
          <p:nvPr/>
        </p:nvSpPr>
        <p:spPr>
          <a:xfrm rot="10800000"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31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0000" b="1" dirty="0" smtClean="0">
                <a:solidFill>
                  <a:schemeClr val="tx1"/>
                </a:solidFill>
              </a:rPr>
              <a:t>UDKØRSEL</a:t>
            </a:r>
          </a:p>
        </p:txBody>
      </p:sp>
      <p:sp>
        <p:nvSpPr>
          <p:cNvPr id="6" name="Højrepil 5"/>
          <p:cNvSpPr/>
          <p:nvPr/>
        </p:nvSpPr>
        <p:spPr>
          <a:xfrm>
            <a:off x="984176" y="1360240"/>
            <a:ext cx="7632848" cy="3747994"/>
          </a:xfrm>
          <a:prstGeom prst="rightArrow">
            <a:avLst>
              <a:gd name="adj1" fmla="val 41015"/>
              <a:gd name="adj2" fmla="val 634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600" y="8417024"/>
            <a:ext cx="3744000" cy="374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14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41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29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29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29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29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29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frundet rektangel 4"/>
          <p:cNvSpPr/>
          <p:nvPr/>
        </p:nvSpPr>
        <p:spPr>
          <a:xfrm>
            <a:off x="336104" y="280120"/>
            <a:ext cx="8928992" cy="122413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60000" b="1" dirty="0" smtClean="0">
                <a:solidFill>
                  <a:schemeClr val="bg1"/>
                </a:solidFill>
              </a:rPr>
              <a:t>P</a:t>
            </a:r>
          </a:p>
        </p:txBody>
      </p:sp>
      <p:pic>
        <p:nvPicPr>
          <p:cNvPr id="7" name="Bille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2" y="784176"/>
            <a:ext cx="2304059" cy="23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29373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33</Words>
  <Application>Microsoft Office PowerPoint</Application>
  <PresentationFormat>A3 (297 x 420 mm)</PresentationFormat>
  <Paragraphs>21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15</vt:i4>
      </vt:variant>
    </vt:vector>
  </HeadingPairs>
  <TitlesOfParts>
    <vt:vector size="16" baseType="lpstr">
      <vt:lpstr>Kontortema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Hinrich</dc:creator>
  <cp:lastModifiedBy>Hinrich</cp:lastModifiedBy>
  <cp:revision>1</cp:revision>
  <dcterms:created xsi:type="dcterms:W3CDTF">2024-06-09T09:47:49Z</dcterms:created>
  <dcterms:modified xsi:type="dcterms:W3CDTF">2024-06-09T09:56:11Z</dcterms:modified>
</cp:coreProperties>
</file>